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7"/>
  </p:notesMasterIdLst>
  <p:sldIdLst>
    <p:sldId id="1417" r:id="rId3"/>
    <p:sldId id="1418" r:id="rId4"/>
    <p:sldId id="1419" r:id="rId5"/>
    <p:sldId id="142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addSld modSld">
      <pc:chgData name="贵申 王" userId="201fba2491c5f930" providerId="LiveId" clId="{DCE2E79A-FA80-4B3F-A3B4-A0C24C0A3357}" dt="2026-01-09T00:49:19.511" v="24" actId="20577"/>
      <pc:docMkLst>
        <pc:docMk/>
      </pc:docMkLst>
      <pc:sldChg chg="modSp mod">
        <pc:chgData name="贵申 王" userId="201fba2491c5f930" providerId="LiveId" clId="{DCE2E79A-FA80-4B3F-A3B4-A0C24C0A3357}" dt="2026-01-09T00:48:48.301" v="4" actId="20577"/>
        <pc:sldMkLst>
          <pc:docMk/>
          <pc:sldMk cId="0" sldId="1417"/>
        </pc:sldMkLst>
        <pc:spChg chg="mod">
          <ac:chgData name="贵申 王" userId="201fba2491c5f930" providerId="LiveId" clId="{DCE2E79A-FA80-4B3F-A3B4-A0C24C0A3357}" dt="2026-01-09T00:48:48.301" v="4" actId="20577"/>
          <ac:spMkLst>
            <pc:docMk/>
            <pc:sldMk cId="0" sldId="1417"/>
            <ac:spMk id="982018" creationId="{05A90377-DD18-7A0A-6A90-C4A3BC4DA8F4}"/>
          </ac:spMkLst>
        </pc:spChg>
      </pc:sldChg>
      <pc:sldChg chg="modSp mod">
        <pc:chgData name="贵申 王" userId="201fba2491c5f930" providerId="LiveId" clId="{DCE2E79A-FA80-4B3F-A3B4-A0C24C0A3357}" dt="2026-01-09T00:49:01.102" v="8" actId="20577"/>
        <pc:sldMkLst>
          <pc:docMk/>
          <pc:sldMk cId="0" sldId="1418"/>
        </pc:sldMkLst>
        <pc:spChg chg="mod">
          <ac:chgData name="贵申 王" userId="201fba2491c5f930" providerId="LiveId" clId="{DCE2E79A-FA80-4B3F-A3B4-A0C24C0A3357}" dt="2026-01-09T00:49:01.102" v="8" actId="20577"/>
          <ac:spMkLst>
            <pc:docMk/>
            <pc:sldMk cId="0" sldId="1418"/>
            <ac:spMk id="984066" creationId="{AF4916B1-BDCF-9026-06CA-41F17CF90275}"/>
          </ac:spMkLst>
        </pc:spChg>
      </pc:sldChg>
      <pc:sldChg chg="modSp add mod">
        <pc:chgData name="贵申 王" userId="201fba2491c5f930" providerId="LiveId" clId="{DCE2E79A-FA80-4B3F-A3B4-A0C24C0A3357}" dt="2026-01-09T00:49:10.735" v="16" actId="20577"/>
        <pc:sldMkLst>
          <pc:docMk/>
          <pc:sldMk cId="3025983795" sldId="1419"/>
        </pc:sldMkLst>
        <pc:spChg chg="mod">
          <ac:chgData name="贵申 王" userId="201fba2491c5f930" providerId="LiveId" clId="{DCE2E79A-FA80-4B3F-A3B4-A0C24C0A3357}" dt="2026-01-09T00:49:10.735" v="16" actId="20577"/>
          <ac:spMkLst>
            <pc:docMk/>
            <pc:sldMk cId="3025983795" sldId="1419"/>
            <ac:spMk id="982018" creationId="{951EE256-294A-141F-454C-C82E09EBDADC}"/>
          </ac:spMkLst>
        </pc:spChg>
      </pc:sldChg>
      <pc:sldChg chg="modSp add mod replId">
        <pc:chgData name="贵申 王" userId="201fba2491c5f930" providerId="LiveId" clId="{DCE2E79A-FA80-4B3F-A3B4-A0C24C0A3357}" dt="2026-01-09T00:49:19.511" v="24" actId="20577"/>
        <pc:sldMkLst>
          <pc:docMk/>
          <pc:sldMk cId="1098578024" sldId="1420"/>
        </pc:sldMkLst>
        <pc:spChg chg="mod">
          <ac:chgData name="贵申 王" userId="201fba2491c5f930" providerId="LiveId" clId="{DCE2E79A-FA80-4B3F-A3B4-A0C24C0A3357}" dt="2026-01-09T00:49:19.511" v="24" actId="20577"/>
          <ac:spMkLst>
            <pc:docMk/>
            <pc:sldMk cId="1098578024" sldId="1420"/>
            <ac:spMk id="984066" creationId="{0DF7D537-A2AF-B7E6-7A0D-4A993E7D647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45BFF0-BEB8-4455-929C-FE4CFDFB8EE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61518D-A9F6-45FE-9067-59FCEE8C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094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42" name="Rectangle 7">
            <a:extLst>
              <a:ext uri="{FF2B5EF4-FFF2-40B4-BE49-F238E27FC236}">
                <a16:creationId xmlns:a16="http://schemas.microsoft.com/office/drawing/2014/main" id="{D34103B5-02D7-7D4E-C8D9-E5747561DD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928F27-2582-4FFA-BAA5-B40D6F6C18C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983043" name="Rectangle 2">
            <a:extLst>
              <a:ext uri="{FF2B5EF4-FFF2-40B4-BE49-F238E27FC236}">
                <a16:creationId xmlns:a16="http://schemas.microsoft.com/office/drawing/2014/main" id="{8B7B2E2F-0637-7DB3-81C6-2B74314597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44" name="Rectangle 3">
            <a:extLst>
              <a:ext uri="{FF2B5EF4-FFF2-40B4-BE49-F238E27FC236}">
                <a16:creationId xmlns:a16="http://schemas.microsoft.com/office/drawing/2014/main" id="{1B817E49-DE99-1D48-A3DB-EA0094586C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090" name="Rectangle 7">
            <a:extLst>
              <a:ext uri="{FF2B5EF4-FFF2-40B4-BE49-F238E27FC236}">
                <a16:creationId xmlns:a16="http://schemas.microsoft.com/office/drawing/2014/main" id="{2E8FCB6F-6963-EA00-D305-1912CC4919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299660-BA2D-4DAA-A030-89741ED34CB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985091" name="Rectangle 2">
            <a:extLst>
              <a:ext uri="{FF2B5EF4-FFF2-40B4-BE49-F238E27FC236}">
                <a16:creationId xmlns:a16="http://schemas.microsoft.com/office/drawing/2014/main" id="{17F5C01A-C9D8-66FE-008E-969D77898F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5092" name="Rectangle 3">
            <a:extLst>
              <a:ext uri="{FF2B5EF4-FFF2-40B4-BE49-F238E27FC236}">
                <a16:creationId xmlns:a16="http://schemas.microsoft.com/office/drawing/2014/main" id="{17E19413-75A3-7B96-D0BE-69E02E5ED0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DBD0EA-C3BA-7EEF-5527-A91DB49E16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42" name="Rectangle 7">
            <a:extLst>
              <a:ext uri="{FF2B5EF4-FFF2-40B4-BE49-F238E27FC236}">
                <a16:creationId xmlns:a16="http://schemas.microsoft.com/office/drawing/2014/main" id="{DD141359-20AC-8314-2828-65ABD8F0BB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928F27-2582-4FFA-BAA5-B40D6F6C18C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983043" name="Rectangle 2">
            <a:extLst>
              <a:ext uri="{FF2B5EF4-FFF2-40B4-BE49-F238E27FC236}">
                <a16:creationId xmlns:a16="http://schemas.microsoft.com/office/drawing/2014/main" id="{EC5DDF5E-1BB4-5F8C-FF4E-7AEEFE54CBC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44" name="Rectangle 3">
            <a:extLst>
              <a:ext uri="{FF2B5EF4-FFF2-40B4-BE49-F238E27FC236}">
                <a16:creationId xmlns:a16="http://schemas.microsoft.com/office/drawing/2014/main" id="{79289219-6772-8959-43E3-79F6C1A6D7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72800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8A0D8-080B-9F2A-1A7F-A5A3280FC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090" name="Rectangle 7">
            <a:extLst>
              <a:ext uri="{FF2B5EF4-FFF2-40B4-BE49-F238E27FC236}">
                <a16:creationId xmlns:a16="http://schemas.microsoft.com/office/drawing/2014/main" id="{3EECAE8F-96FE-A1D8-15FE-6A77AA53C3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299660-BA2D-4DAA-A030-89741ED34CB7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985091" name="Rectangle 2">
            <a:extLst>
              <a:ext uri="{FF2B5EF4-FFF2-40B4-BE49-F238E27FC236}">
                <a16:creationId xmlns:a16="http://schemas.microsoft.com/office/drawing/2014/main" id="{23F9E8AA-14D0-A7FD-71C2-2119D16E3EC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5092" name="Rectangle 3">
            <a:extLst>
              <a:ext uri="{FF2B5EF4-FFF2-40B4-BE49-F238E27FC236}">
                <a16:creationId xmlns:a16="http://schemas.microsoft.com/office/drawing/2014/main" id="{0DCF47A4-2062-DB64-C4B3-D8AA6117A2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7847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A579B-0E45-BEAF-BD27-695E120B6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70F3C1-DC45-2130-817D-B6B702867C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2A454-771D-86D8-6AEE-B7110CF33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4EB8FA-6FA3-2E9A-A29D-BF2D04C35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743FB-E2DE-CE9E-B5AA-F27E7AAEF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C46AF1-0D18-4911-BFEC-FAF9773FEFB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3314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939A3-5BD4-8EEE-5A57-AC251E843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DB7A8B-0306-9A46-5B24-3F23522A4E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539E0-F649-D850-0988-0C6B6FEF5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99860A-45BD-E7C5-60CC-01499EAD8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521D57-2710-9900-45D7-A8CD71C44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AC4288-C4F7-4903-BB63-9F58B5AAC0B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653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ECCAF0-02F7-B060-9AD4-038267A20A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F09EDF-7986-A194-EC49-94E1E60020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8377A4-5507-075A-80FC-5BCC1EEAB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11DB0-19F5-F662-6415-96D0641CB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5746E-236F-788A-2B0F-622899CA8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E675EE-722F-44F2-8B77-FE3E538A919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8435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E526A-DE3C-4120-3ED3-2554EC6B9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D291D-6F8A-51AE-9C29-CC5BC5A10D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9FBCC-7E1D-AA10-75FC-6275E99EA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01C916-7EAC-D81B-11EC-4F22B57B8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D4DD85-AECC-C5FF-0217-961E5A20B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9B8C16-14FC-4DDE-BF28-B16667C340E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448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1B388-421E-1573-3010-2EEDAAC0F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88820-5F6E-D54B-396F-99C043D8F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57B705-6AEE-02B8-5403-57423FAC4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152ACB-D3DC-E748-470F-342FBEEFF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85EB4F-AE6A-3F21-C90F-E49B6ECD5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25EA23-85AD-443F-A773-6C0CBE8BA02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4455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A6E09-7AAD-9AA1-9406-0804AC04E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0471E-D152-AEC7-3834-C02430584A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F0212A-47AE-5426-9F1F-7F8442046F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65FF64-187C-5B2D-3307-B54C2D2C4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57B805-9963-63C1-E690-77B0AA7FB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C58F57-C790-E413-4776-053288587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940498-DDE9-4EAD-AEE6-F6ED35E3E2F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6880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75CFC-5E29-6867-D451-1AC6D36BF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F193B1-67E1-A70E-91A6-20EDE5EDDA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D5EDC6-2565-59A4-BD97-1CE6279885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8198E4-29FE-3441-3657-FE1EE37826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DEE222-8316-3A56-B058-05F84B13BD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EFD0DE-40CB-A65A-3367-44034AEF1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F4063F-EF6D-8FEB-36D6-D0C9638CE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74FF0D-11DB-9770-830D-B28B89EFB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5CBA6-1D33-42EC-9AFF-F8383B1CB1C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2557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59559-E063-01FF-DB51-83C2C8C24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DF88A3-F47B-1812-7C01-81E9264BB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2894C7-5C47-F908-E206-9C3A2EC53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8A6148-2268-3AA6-AC45-BD88BC136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DEBE9E-9C24-4D00-984B-66D1E03F687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5892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22063E-4CA9-4A08-F32F-280C5F002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F84D82-EB80-16F7-40DB-B7C9CCF06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50BB41-7E56-B563-5912-F0550F2E7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36BD8B-8F8D-4858-B3CC-4228C5FF1F2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8043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D955F-CD7F-5A8E-0B4A-9233AD8AD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13A6A-B88A-CAB4-36B3-5E7389CE2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9E13ED-C6ED-ED24-FD14-B5AFB75833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062312-96FD-407B-0F63-AE51001CB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7BFA05-04E7-79CE-9869-C2F948043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D8337D-490E-63E8-0813-C4F2AFDF1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6FDC7F-63E7-4A2A-A799-5692C8C6829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8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A3DD4-08F0-1500-940D-77CD5243F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F25481-24EB-4B7F-60FE-B29443ABA7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6112EB-B137-9F94-6390-532220FBFC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4ABFD1-F53F-2FDE-DD93-AC89A794B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9645B2-6532-96BC-E807-956DE82EF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A72E13-4190-034B-5B7D-80A182395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192004-51BA-4FD5-8B98-9D1A91B4D87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5114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9694208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A29A2F-AFD8-3A4F-49F4-E9D88DE6A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64715E-C090-BE68-CCB9-15D3FECF41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17A7A1-EB1A-B62B-BA88-EC78185C3B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298C4E-C7C3-A44A-3424-E3D705F90B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D2761-EE1D-DC57-7709-FE8D15FD47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2E7FCD2-E117-4402-BE18-9669A66AA56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5472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018" name="Rectangle 2">
            <a:extLst>
              <a:ext uri="{FF2B5EF4-FFF2-40B4-BE49-F238E27FC236}">
                <a16:creationId xmlns:a16="http://schemas.microsoft.com/office/drawing/2014/main" id="{05A90377-DD18-7A0A-6A90-C4A3BC4DA8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4642" y="388960"/>
            <a:ext cx="6942716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这里有神的同在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等线" panose="02010600030101010101" pitchFamily="2" charset="-122"/>
                <a:cs typeface="+mn-cs"/>
              </a:rPr>
              <a:t> </a:t>
            </a:r>
            <a:b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等线" panose="02010600030101010101" pitchFamily="2" charset="-122"/>
                <a:cs typeface="+mn-cs"/>
              </a:rPr>
            </a:b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Here We have the Presence of God 1/4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82019" name="Rectangle 3">
            <a:extLst>
              <a:ext uri="{FF2B5EF4-FFF2-40B4-BE49-F238E27FC236}">
                <a16:creationId xmlns:a16="http://schemas.microsoft.com/office/drawing/2014/main" id="{DA3CC6ED-ACAA-4719-F607-1C2D7169BB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245" y="1757083"/>
            <a:ext cx="11532197" cy="4611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这里有神的同在噢，这里有神的言语，</a:t>
            </a:r>
            <a:b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</a:b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这里有圣灵的恩膏，这里是另一个天地。</a:t>
            </a:r>
            <a:b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</a:b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看哪弟兄和睦同居，何等的善何等的美，</a:t>
            </a:r>
            <a:b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</a:b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如同那黑门的甘露 降在锡安山地。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+mn-cs"/>
              </a:rPr>
              <a:t>Here we have the presence of God Oh, here we have the words of God,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+mn-cs"/>
              </a:rPr>
              <a:t>Here we have the anointing of the Holy Spirit, here is a different place.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+mn-cs"/>
              </a:rPr>
              <a:t>See how beautiful it is for brothers to live together in peace,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+mn-cs"/>
              </a:rPr>
              <a:t>As the dew of Hermon falling on Mount Zion.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等线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4066" name="Rectangle 2">
            <a:extLst>
              <a:ext uri="{FF2B5EF4-FFF2-40B4-BE49-F238E27FC236}">
                <a16:creationId xmlns:a16="http://schemas.microsoft.com/office/drawing/2014/main" id="{AF4916B1-BDCF-9026-06CA-41F17CF90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9701" y="304925"/>
            <a:ext cx="711259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这里有神的同在 </a:t>
            </a:r>
            <a:b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等线" panose="02010600030101010101" pitchFamily="2" charset="-122"/>
                <a:cs typeface="+mn-cs"/>
              </a:rPr>
            </a:b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Here We have the Presence of God 2/4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84067" name="Rectangle 3">
            <a:extLst>
              <a:ext uri="{FF2B5EF4-FFF2-40B4-BE49-F238E27FC236}">
                <a16:creationId xmlns:a16="http://schemas.microsoft.com/office/drawing/2014/main" id="{07CCFEA9-314C-91FD-4479-46E752AE00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1976" y="1682675"/>
            <a:ext cx="10607040" cy="5030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爱在这里，和平在这里，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光明在这里，生命在这里，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耶和华所命定的福，都在这里。 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你若想要得到它，在耶稣基督里。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+mn-cs"/>
              </a:rPr>
              <a:t>Love is here, peace is here,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+mn-cs"/>
              </a:rPr>
              <a:t>Light is here, life is here,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+mn-cs"/>
              </a:rPr>
              <a:t>Blessings that God has provided, all are given here.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+mn-cs"/>
              </a:rPr>
              <a:t>If you want to receive them all, in our Jesus Christ.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等线" panose="0201060003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C4596-F3E2-EDA6-557D-AA656DF0B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018" name="Rectangle 2">
            <a:extLst>
              <a:ext uri="{FF2B5EF4-FFF2-40B4-BE49-F238E27FC236}">
                <a16:creationId xmlns:a16="http://schemas.microsoft.com/office/drawing/2014/main" id="{951EE256-294A-141F-454C-C82E09EBDA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4642" y="388960"/>
            <a:ext cx="6942716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这里有神的同在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等线" panose="02010600030101010101" pitchFamily="2" charset="-122"/>
                <a:cs typeface="+mn-cs"/>
              </a:rPr>
              <a:t> </a:t>
            </a:r>
            <a:b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等线" panose="02010600030101010101" pitchFamily="2" charset="-122"/>
                <a:cs typeface="+mn-cs"/>
              </a:rPr>
            </a:b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Here We have the Presence of God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3/4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82019" name="Rectangle 3">
            <a:extLst>
              <a:ext uri="{FF2B5EF4-FFF2-40B4-BE49-F238E27FC236}">
                <a16:creationId xmlns:a16="http://schemas.microsoft.com/office/drawing/2014/main" id="{DEBDD024-D173-4249-E8E6-7FBB41D481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245" y="1757083"/>
            <a:ext cx="11532197" cy="4611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这里有神的同在噢，这里有神的言语，</a:t>
            </a:r>
            <a:b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</a:b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这里有圣灵的恩膏，这里是另一个天地。</a:t>
            </a:r>
            <a:b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</a:b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看哪弟兄和睦同居，何等的善何等的美，</a:t>
            </a:r>
            <a:b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</a:b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如同那黑门的甘露 降在锡安山地。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+mn-cs"/>
              </a:rPr>
              <a:t>Here we have the presence of God Oh, here we have the words of God,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+mn-cs"/>
              </a:rPr>
              <a:t>Here we have the anointing of the Holy Spirit, here is a different place.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+mn-cs"/>
              </a:rPr>
              <a:t>See how beautiful it is for brothers to live together in peace,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+mn-cs"/>
              </a:rPr>
              <a:t>As the dew of Hermon falling on Mount Zion.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5983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87368D-E299-BC5B-28E0-1D807DFDE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4066" name="Rectangle 2">
            <a:extLst>
              <a:ext uri="{FF2B5EF4-FFF2-40B4-BE49-F238E27FC236}">
                <a16:creationId xmlns:a16="http://schemas.microsoft.com/office/drawing/2014/main" id="{0DF7D537-A2AF-B7E6-7A0D-4A993E7D64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9701" y="304925"/>
            <a:ext cx="711259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这里有神的同在 </a:t>
            </a:r>
            <a:b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 Black" panose="020B0A04020102020204" pitchFamily="34" charset="0"/>
                <a:ea typeface="等线" panose="02010600030101010101" pitchFamily="2" charset="-122"/>
                <a:cs typeface="+mn-cs"/>
              </a:rPr>
            </a:b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Here We have the Presence of God </a:t>
            </a: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4/4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84067" name="Rectangle 3">
            <a:extLst>
              <a:ext uri="{FF2B5EF4-FFF2-40B4-BE49-F238E27FC236}">
                <a16:creationId xmlns:a16="http://schemas.microsoft.com/office/drawing/2014/main" id="{69AF6B30-AAF3-AE31-E9C9-D1D1B4078B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1976" y="1682675"/>
            <a:ext cx="10607040" cy="5030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爱在这里，和平在这里，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光明在这里，生命在这里，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耶和华所命定的福，都在这里。 </a:t>
            </a:r>
            <a:endParaRPr lang="en-US" altLang="zh-CN" sz="3200" dirty="0">
              <a:solidFill>
                <a:prstClr val="black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你若想要得到它，在耶稣基督里。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+mn-cs"/>
              </a:rPr>
              <a:t>Love is here, peace is here,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+mn-cs"/>
              </a:rPr>
              <a:t>Light is here, life is here,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+mn-cs"/>
              </a:rPr>
              <a:t>Blessings that God has provided, all are given here.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+mn-cs"/>
              </a:rPr>
              <a:t>If you want to receive them all, in our Jesus Christ.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8578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506</Words>
  <Application>Microsoft Office PowerPoint</Application>
  <PresentationFormat>Widescreen</PresentationFormat>
  <Paragraphs>38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Microsoft YaHei</vt:lpstr>
      <vt:lpstr>TSC FLi S5 TT</vt:lpstr>
      <vt:lpstr>Arial</vt:lpstr>
      <vt:lpstr>Arial Black</vt:lpstr>
      <vt:lpstr>Calibri</vt:lpstr>
      <vt:lpstr>Calibri Light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1</cp:revision>
  <dcterms:created xsi:type="dcterms:W3CDTF">2023-07-21T00:56:10Z</dcterms:created>
  <dcterms:modified xsi:type="dcterms:W3CDTF">2026-01-09T00:50:43Z</dcterms:modified>
</cp:coreProperties>
</file>